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5" r:id="rId2"/>
    <p:sldId id="273" r:id="rId3"/>
    <p:sldId id="274" r:id="rId4"/>
    <p:sldId id="258" r:id="rId5"/>
    <p:sldId id="266" r:id="rId6"/>
    <p:sldId id="27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71" autoAdjust="0"/>
  </p:normalViewPr>
  <p:slideViewPr>
    <p:cSldViewPr>
      <p:cViewPr>
        <p:scale>
          <a:sx n="60" d="100"/>
          <a:sy n="60" d="100"/>
        </p:scale>
        <p:origin x="-1584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C830F-DFD8-4B03-8035-339A34418DD4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85F43-B5ED-4A5F-A6FE-85BFD1464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3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1A83D-2FA1-41EE-A093-F5CA94E24815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729AD-0230-4CC9-8CD6-239098A66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58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729AD-0230-4CC9-8CD6-239098A665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9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9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08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1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94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82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5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5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3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8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40F34-BBFB-4821-B1C3-EF36252D34D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7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0F34-BBFB-4821-B1C3-EF36252D34D3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925BE-0151-43CB-87F8-96C9EF81D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1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microsoft.com/office/2007/relationships/hdphoto" Target="../media/hdphoto5.wdp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B0F0"/>
                </a:solidFill>
              </a:rPr>
              <a:t>Me llamo ___________ Clase 601</a:t>
            </a:r>
            <a:br>
              <a:rPr lang="en-US" sz="4000" dirty="0" smtClean="0">
                <a:solidFill>
                  <a:srgbClr val="00B0F0"/>
                </a:solidFill>
              </a:rPr>
            </a:br>
            <a:r>
              <a:rPr lang="en-US" sz="4000" dirty="0" smtClean="0">
                <a:solidFill>
                  <a:srgbClr val="00B0F0"/>
                </a:solidFill>
              </a:rPr>
              <a:t>La fecha es </a:t>
            </a:r>
            <a:r>
              <a:rPr lang="en-US" sz="4000" dirty="0" smtClean="0">
                <a:solidFill>
                  <a:srgbClr val="00B0F0"/>
                </a:solidFill>
              </a:rPr>
              <a:t>16 </a:t>
            </a:r>
            <a:r>
              <a:rPr lang="en-US" sz="4000" dirty="0" smtClean="0">
                <a:solidFill>
                  <a:srgbClr val="00B0F0"/>
                </a:solidFill>
              </a:rPr>
              <a:t>de </a:t>
            </a:r>
            <a:r>
              <a:rPr lang="en-US" sz="4000" dirty="0" err="1" smtClean="0">
                <a:solidFill>
                  <a:srgbClr val="00B0F0"/>
                </a:solidFill>
              </a:rPr>
              <a:t>marzo</a:t>
            </a:r>
            <a:r>
              <a:rPr lang="en-US" sz="4000" dirty="0" smtClean="0">
                <a:solidFill>
                  <a:srgbClr val="00B0F0"/>
                </a:solidFill>
              </a:rPr>
              <a:t> del 2017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56: </a:t>
            </a:r>
            <a:r>
              <a:rPr lang="en-US" dirty="0" smtClean="0"/>
              <a:t>¿Como </a:t>
            </a:r>
            <a:r>
              <a:rPr lang="en-US" dirty="0" err="1" smtClean="0"/>
              <a:t>repasamos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Capitulo</a:t>
            </a:r>
            <a:r>
              <a:rPr lang="en-US" dirty="0" smtClean="0"/>
              <a:t> 2 de MAÑANA?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L.O- to review for the unit exam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I-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Copy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and complete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with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the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correct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family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member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Mi________: otro hijo de mi madre o mi padre.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 ________: el hermano de mi padre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 ________: la madre de mi madre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Mis _______: los hijos de mis </a:t>
            </a:r>
            <a:r>
              <a:rPr lang="es-ES_tradnl" dirty="0" err="1" smtClean="0">
                <a:solidFill>
                  <a:schemeClr val="accent6">
                    <a:lumMod val="10000"/>
                  </a:schemeClr>
                </a:solidFill>
              </a:rPr>
              <a:t>tios</a:t>
            </a: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>
                <a:solidFill>
                  <a:schemeClr val="accent6">
                    <a:lumMod val="10000"/>
                  </a:schemeClr>
                </a:solidFill>
              </a:rPr>
              <a:t>Mis _______: mi madre y mi padre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98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2769"/>
            <a:ext cx="5486400" cy="535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0" y="0"/>
            <a:ext cx="8991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4000" b="1" dirty="0" smtClean="0">
                <a:solidFill>
                  <a:srgbClr val="008000"/>
                </a:solidFill>
                <a:latin typeface="+mj-lt"/>
              </a:rPr>
              <a:t>I-</a:t>
            </a:r>
            <a:r>
              <a:rPr lang="es-ES_tradnl" altLang="en-US" sz="40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 smtClean="0">
                <a:solidFill>
                  <a:srgbClr val="000000"/>
                </a:solidFill>
                <a:latin typeface="+mj-lt"/>
              </a:rPr>
              <a:t>Label</a:t>
            </a:r>
            <a:r>
              <a:rPr lang="es-ES_tradnl" altLang="en-US" sz="40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the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rooms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 in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the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n-US" sz="4000" b="1" dirty="0" err="1">
                <a:solidFill>
                  <a:srgbClr val="000000"/>
                </a:solidFill>
                <a:latin typeface="+mj-lt"/>
              </a:rPr>
              <a:t>house</a:t>
            </a:r>
            <a:r>
              <a:rPr lang="es-ES_tradnl" altLang="en-US" sz="4000" b="1" dirty="0">
                <a:solidFill>
                  <a:srgbClr val="000000"/>
                </a:solidFill>
                <a:latin typeface="+mj-lt"/>
              </a:rPr>
              <a:t>:</a:t>
            </a: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4718384" y="2095500"/>
            <a:ext cx="387016" cy="419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/>
              <a:t>2</a:t>
            </a:r>
            <a:endParaRPr lang="es-ES_tradnl" altLang="en-US" sz="2400" dirty="0"/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5795430" y="3577459"/>
            <a:ext cx="416426" cy="342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/>
              <a:t>3</a:t>
            </a:r>
            <a:endParaRPr lang="es-ES_tradnl" altLang="en-US" sz="2400" dirty="0"/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5754656" y="2984391"/>
            <a:ext cx="457200" cy="381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/>
              <a:t>4</a:t>
            </a:r>
            <a:endParaRPr lang="es-ES_tradnl" altLang="en-US" sz="2400" dirty="0"/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37470"/>
            <a:ext cx="2057400" cy="128693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52" name="Picture 36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99" y="3387725"/>
            <a:ext cx="1944255" cy="133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1504950" y="5154863"/>
            <a:ext cx="1485900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auto">
          <a:xfrm>
            <a:off x="7010400" y="3595734"/>
            <a:ext cx="457200" cy="4349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/>
              <a:t>7</a:t>
            </a:r>
            <a:endParaRPr lang="es-ES_tradnl" altLang="en-US" sz="2400" dirty="0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1676400" y="3505200"/>
            <a:ext cx="4572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/>
              <a:t>5</a:t>
            </a:r>
            <a:endParaRPr lang="es-ES_tradnl" altLang="en-US" sz="2400" dirty="0"/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2990850" y="3443726"/>
            <a:ext cx="387350" cy="3651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400" dirty="0" smtClean="0"/>
              <a:t>1</a:t>
            </a:r>
            <a:endParaRPr lang="es-ES_tradnl" altLang="en-US" sz="2400" dirty="0"/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4103269" y="4800600"/>
            <a:ext cx="3810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/>
              <a:t>6</a:t>
            </a:r>
            <a:endParaRPr lang="es-ES_tradnl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5218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685800" y="32766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FF0000"/>
                </a:solidFill>
              </a:rPr>
              <a:t>8</a:t>
            </a:r>
            <a:r>
              <a:rPr lang="es-ES_tradnl" altLang="en-US" sz="2400" dirty="0" smtClean="0">
                <a:solidFill>
                  <a:srgbClr val="FF0000"/>
                </a:solidFill>
              </a:rPr>
              <a:t>)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sp>
        <p:nvSpPr>
          <p:cNvPr id="12" name="Rectangle 32"/>
          <p:cNvSpPr>
            <a:spLocks noChangeArrowheads="1"/>
          </p:cNvSpPr>
          <p:nvPr/>
        </p:nvSpPr>
        <p:spPr bwMode="auto">
          <a:xfrm>
            <a:off x="5410200" y="59436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 smtClean="0">
                <a:solidFill>
                  <a:srgbClr val="FF0000"/>
                </a:solidFill>
              </a:rPr>
              <a:t>10)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lipartist.net » Clip Art » Village House SV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"/>
            <a:ext cx="3073400" cy="307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se4.mm.bing.net/th?id=OIP.g_s4f5t7VcWdQw4mfwg_jwEsEc&amp;pid=15.1&amp;P=0&amp;w=159&amp;h=15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0"/>
            <a:ext cx="3744972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se4.mm.bing.net/th?id=OIP.-ptjlCBQayvPRQNsTEjfdAEsC-&amp;pid=15.1&amp;P=0&amp;w=276&amp;h=176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114800"/>
            <a:ext cx="5257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5562600" y="38481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 dirty="0">
                <a:solidFill>
                  <a:srgbClr val="FF0000"/>
                </a:solidFill>
              </a:rPr>
              <a:t>9</a:t>
            </a:r>
            <a:r>
              <a:rPr lang="es-ES_tradnl" altLang="en-US" sz="2400" dirty="0" smtClean="0">
                <a:solidFill>
                  <a:srgbClr val="FF0000"/>
                </a:solidFill>
              </a:rPr>
              <a:t>)</a:t>
            </a:r>
            <a:endParaRPr lang="es-ES_tradnl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8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757" t="1653" r="25813" b="23967"/>
          <a:stretch/>
        </p:blipFill>
        <p:spPr bwMode="auto">
          <a:xfrm>
            <a:off x="0" y="0"/>
            <a:ext cx="925435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86400" y="457200"/>
            <a:ext cx="3810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106269"/>
            <a:ext cx="8991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II- </a:t>
            </a:r>
            <a:r>
              <a:rPr lang="en-US" sz="3600" b="1" dirty="0" err="1" smtClean="0"/>
              <a:t>Copia</a:t>
            </a:r>
            <a:r>
              <a:rPr lang="en-US" sz="3600" b="1" dirty="0" smtClean="0"/>
              <a:t> y </a:t>
            </a:r>
            <a:r>
              <a:rPr lang="en-US" sz="3600" b="1" dirty="0" err="1" smtClean="0"/>
              <a:t>completa</a:t>
            </a:r>
            <a:r>
              <a:rPr lang="en-US" sz="3600" b="1" dirty="0" smtClean="0"/>
              <a:t> con CIERTO o FALSO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1" t="15700" r="26408" b="14394"/>
          <a:stretch/>
        </p:blipFill>
        <p:spPr bwMode="auto">
          <a:xfrm>
            <a:off x="0" y="-173421"/>
            <a:ext cx="9144000" cy="7031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-57329"/>
            <a:ext cx="8991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III- </a:t>
            </a:r>
            <a:r>
              <a:rPr lang="en-US" sz="3600" b="1" dirty="0" err="1" smtClean="0">
                <a:solidFill>
                  <a:prstClr val="black"/>
                </a:solidFill>
              </a:rPr>
              <a:t>Copia</a:t>
            </a:r>
            <a:r>
              <a:rPr lang="en-US" sz="3600" b="1" dirty="0" smtClean="0">
                <a:solidFill>
                  <a:prstClr val="black"/>
                </a:solidFill>
              </a:rPr>
              <a:t> y </a:t>
            </a:r>
            <a:r>
              <a:rPr lang="en-US" sz="3600" b="1" dirty="0" err="1" smtClean="0">
                <a:solidFill>
                  <a:prstClr val="black"/>
                </a:solidFill>
              </a:rPr>
              <a:t>completa</a:t>
            </a:r>
            <a:r>
              <a:rPr lang="en-US" sz="3600" b="1" dirty="0" smtClean="0">
                <a:solidFill>
                  <a:prstClr val="black"/>
                </a:solidFill>
              </a:rPr>
              <a:t> con la forma </a:t>
            </a:r>
            <a:r>
              <a:rPr lang="en-US" sz="3600" b="1" dirty="0" err="1" smtClean="0">
                <a:solidFill>
                  <a:prstClr val="black"/>
                </a:solidFill>
              </a:rPr>
              <a:t>correcta</a:t>
            </a:r>
            <a:r>
              <a:rPr lang="en-US" sz="3600" b="1" dirty="0" smtClean="0">
                <a:solidFill>
                  <a:prstClr val="black"/>
                </a:solidFill>
              </a:rPr>
              <a:t> de TENER</a:t>
            </a:r>
            <a:endParaRPr lang="en-US" sz="3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18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Proyecto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686800" cy="6477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Distribution and Explanation of the DIORAMA PROJECT</a:t>
            </a:r>
          </a:p>
          <a:p>
            <a:r>
              <a:rPr lang="en-US" dirty="0" smtClean="0"/>
              <a:t>See samples</a:t>
            </a:r>
          </a:p>
          <a:p>
            <a:r>
              <a:rPr lang="en-US" dirty="0" smtClean="0"/>
              <a:t>DUE ON MONDAY, MARCH 20</a:t>
            </a:r>
            <a:r>
              <a:rPr lang="en-US" baseline="30000" dirty="0" smtClean="0"/>
              <a:t>TH</a:t>
            </a:r>
            <a:r>
              <a:rPr lang="en-US" dirty="0" smtClean="0"/>
              <a:t> !!!</a:t>
            </a:r>
          </a:p>
          <a:p>
            <a:endParaRPr lang="en-US" dirty="0" smtClean="0"/>
          </a:p>
          <a:p>
            <a:r>
              <a:rPr lang="en-US" dirty="0"/>
              <a:t>Work on PROYECTO # 3: DIORAMA due on </a:t>
            </a:r>
            <a:r>
              <a:rPr lang="en-US" dirty="0" smtClean="0"/>
              <a:t>MONDAY</a:t>
            </a:r>
            <a:r>
              <a:rPr lang="en-US" dirty="0"/>
              <a:t>, MARCH </a:t>
            </a:r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!</a:t>
            </a:r>
          </a:p>
          <a:p>
            <a:r>
              <a:rPr lang="en-US" dirty="0"/>
              <a:t>STUDY for EXAMEN: </a:t>
            </a:r>
            <a:r>
              <a:rPr lang="en-US" dirty="0" err="1"/>
              <a:t>Capitulo</a:t>
            </a:r>
            <a:r>
              <a:rPr lang="en-US" dirty="0"/>
              <a:t> </a:t>
            </a:r>
            <a:r>
              <a:rPr lang="en-US" dirty="0" smtClean="0"/>
              <a:t>2 TOMORROW</a:t>
            </a:r>
            <a:endParaRPr lang="en-US" dirty="0"/>
          </a:p>
          <a:p>
            <a:pPr lvl="1"/>
            <a:r>
              <a:rPr lang="en-US" dirty="0"/>
              <a:t>Family</a:t>
            </a:r>
          </a:p>
          <a:p>
            <a:pPr lvl="1"/>
            <a:r>
              <a:rPr lang="en-US" dirty="0"/>
              <a:t>House/home</a:t>
            </a:r>
          </a:p>
          <a:p>
            <a:pPr lvl="1"/>
            <a:r>
              <a:rPr lang="en-US" dirty="0" err="1"/>
              <a:t>Tener</a:t>
            </a:r>
            <a:endParaRPr lang="en-US" dirty="0"/>
          </a:p>
          <a:p>
            <a:pPr lvl="1"/>
            <a:r>
              <a:rPr lang="en-US" dirty="0"/>
              <a:t>Possessive Adjectives</a:t>
            </a:r>
          </a:p>
          <a:p>
            <a:pPr lvl="1"/>
            <a:r>
              <a:rPr lang="en-US" dirty="0"/>
              <a:t>Readings: </a:t>
            </a:r>
            <a:r>
              <a:rPr lang="en-US" u="sng" dirty="0"/>
              <a:t>Una </a:t>
            </a:r>
            <a:r>
              <a:rPr lang="en-US" u="sng" dirty="0" err="1"/>
              <a:t>familia</a:t>
            </a:r>
            <a:r>
              <a:rPr lang="en-US" u="sng" dirty="0"/>
              <a:t> </a:t>
            </a:r>
            <a:r>
              <a:rPr lang="en-US" u="sng" dirty="0" err="1"/>
              <a:t>ecuatoriana</a:t>
            </a:r>
            <a:r>
              <a:rPr lang="en-US" dirty="0"/>
              <a:t> &amp; </a:t>
            </a:r>
            <a:r>
              <a:rPr lang="en-US" u="sng" dirty="0" err="1"/>
              <a:t>Mascotas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209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56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9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3941</TotalTime>
  <Words>172</Words>
  <Application>Microsoft Office PowerPoint</Application>
  <PresentationFormat>On-screen Show (4:3)</PresentationFormat>
  <Paragraphs>41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___________ Clase 601 La fecha es 16 de marzo del 2017</vt:lpstr>
      <vt:lpstr>PowerPoint Presentation</vt:lpstr>
      <vt:lpstr>PowerPoint Presentation</vt:lpstr>
      <vt:lpstr>PowerPoint Presentation</vt:lpstr>
      <vt:lpstr>PowerPoint Presentation</vt:lpstr>
      <vt:lpstr>Proyecto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52</cp:revision>
  <cp:lastPrinted>2016-03-16T16:44:42Z</cp:lastPrinted>
  <dcterms:created xsi:type="dcterms:W3CDTF">2013-12-04T17:53:05Z</dcterms:created>
  <dcterms:modified xsi:type="dcterms:W3CDTF">2017-03-16T13:19:19Z</dcterms:modified>
</cp:coreProperties>
</file>